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73" r:id="rId2"/>
    <p:sldMasterId id="2147483658" r:id="rId3"/>
  </p:sldMasterIdLst>
  <p:notesMasterIdLst>
    <p:notesMasterId r:id="rId6"/>
  </p:notesMasterIdLst>
  <p:sldIdLst>
    <p:sldId id="263" r:id="rId4"/>
    <p:sldId id="264" r:id="rId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E"/>
    <a:srgbClr val="3A5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F8A93-C1B4-42E3-8C76-14D201D7D0CE}" type="datetimeFigureOut">
              <a:rPr lang="lv-LV" smtClean="0"/>
              <a:t>12.12.2022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670BC-7E6A-4F76-9DAB-C138CEC3006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66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B8BD2B2-78A3-EB13-823A-EC78E8F791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391693"/>
            <a:ext cx="1041218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z="2400" dirty="0" err="1">
                <a:latin typeface="+mn-lt"/>
                <a:cs typeface="Arial" panose="020B0604020202020204" pitchFamily="34" charset="0"/>
              </a:rPr>
              <a:t>Apakšteksts</a:t>
            </a:r>
            <a:r>
              <a:rPr lang="lv-LV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+mn-lt"/>
                <a:cs typeface="Arial" panose="020B0604020202020204" pitchFamily="34" charset="0"/>
              </a:rPr>
              <a:t>Calibri</a:t>
            </a:r>
            <a:r>
              <a:rPr lang="lv-LV" sz="2400" dirty="0">
                <a:latin typeface="+mn-lt"/>
                <a:cs typeface="Arial" panose="020B0604020202020204" pitchFamily="34" charset="0"/>
              </a:rPr>
              <a:t> 2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4</a:t>
            </a:r>
            <a:r>
              <a:rPr lang="lv-LV" sz="2400" dirty="0">
                <a:latin typeface="+mn-lt"/>
                <a:cs typeface="Arial" panose="020B0604020202020204" pitchFamily="34" charset="0"/>
              </a:rPr>
              <a:t> melns</a:t>
            </a:r>
            <a:endParaRPr lang="lv-LV" sz="2400" b="1" dirty="0">
              <a:latin typeface="+mn-lt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CC6718E3-C12F-AAFF-0F97-36CB5204E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4325" y="6379286"/>
            <a:ext cx="2732088" cy="4302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GB" dirty="0" err="1"/>
              <a:t>Slaida</a:t>
            </a:r>
            <a:r>
              <a:rPr lang="en-GB" dirty="0"/>
              <a:t> </a:t>
            </a:r>
            <a:r>
              <a:rPr lang="en-GB" dirty="0" err="1"/>
              <a:t>numurs</a:t>
            </a:r>
            <a:endParaRPr lang="lv-LV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CD21BE2-A8E6-3202-EFFE-F130F8684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3999" y="1732107"/>
            <a:ext cx="10412185" cy="149138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46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Virsraksts slaidam </a:t>
            </a:r>
            <a:r>
              <a:rPr lang="lv-LV" dirty="0" err="1"/>
              <a:t>Myriad</a:t>
            </a:r>
            <a:r>
              <a:rPr lang="lv-LV" dirty="0"/>
              <a:t> </a:t>
            </a:r>
            <a:r>
              <a:rPr lang="lv-LV" dirty="0" err="1"/>
              <a:t>Pro</a:t>
            </a:r>
            <a:r>
              <a:rPr lang="lv-LV" dirty="0"/>
              <a:t> </a:t>
            </a:r>
            <a:r>
              <a:rPr lang="lv-LV" dirty="0" err="1"/>
              <a:t>Bold</a:t>
            </a:r>
            <a:r>
              <a:rPr lang="lv-LV" dirty="0"/>
              <a:t> 44 </a:t>
            </a:r>
            <a:r>
              <a:rPr lang="lv-LV" dirty="0" err="1"/>
              <a:t>pt</a:t>
            </a:r>
            <a:r>
              <a:rPr lang="lv-LV" dirty="0"/>
              <a:t> </a:t>
            </a:r>
            <a:r>
              <a:rPr lang="lv-LV" dirty="0" err="1"/>
              <a:t>LiepU</a:t>
            </a:r>
            <a:r>
              <a:rPr lang="lv-LV" dirty="0"/>
              <a:t> zilais</a:t>
            </a:r>
          </a:p>
        </p:txBody>
      </p:sp>
    </p:spTree>
    <p:extLst>
      <p:ext uri="{BB962C8B-B14F-4D97-AF65-F5344CB8AC3E}">
        <p14:creationId xmlns:p14="http://schemas.microsoft.com/office/powerpoint/2010/main" val="410047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CF88-B159-5677-5110-7EBA4CEDD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300" y="3275635"/>
            <a:ext cx="4320084" cy="33315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lv-LV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7C9464-8235-A32D-30E1-D0413461EBF9}"/>
              </a:ext>
            </a:extLst>
          </p:cNvPr>
          <p:cNvSpPr txBox="1">
            <a:spLocks/>
          </p:cNvSpPr>
          <p:nvPr userDrawn="1"/>
        </p:nvSpPr>
        <p:spPr>
          <a:xfrm>
            <a:off x="1524000" y="1850231"/>
            <a:ext cx="10412186" cy="130651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4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Virsraksts slaidam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Myriad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Pro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Bold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44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pt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LiepU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zilais</a:t>
            </a:r>
            <a:endParaRPr lang="lv-LV" b="1" dirty="0">
              <a:latin typeface="Myriad Pro" panose="020B050303040309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B39196-5153-55A8-9E31-539A00EE9EF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06710" y="3266954"/>
            <a:ext cx="4320084" cy="33315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lv-LV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A2CA7F8-7F2B-A2B5-5E59-5F993EE22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4325" y="6379286"/>
            <a:ext cx="2732088" cy="4302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GB" dirty="0" err="1"/>
              <a:t>Slaida</a:t>
            </a:r>
            <a:r>
              <a:rPr lang="en-GB" dirty="0"/>
              <a:t> </a:t>
            </a:r>
            <a:r>
              <a:rPr lang="en-GB" dirty="0" err="1"/>
              <a:t>numurs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3462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D83A3-5C82-4F41-EE26-6279FE997E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15694" y="3426613"/>
            <a:ext cx="3845026" cy="525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Objekta</a:t>
            </a:r>
            <a:r>
              <a:rPr lang="en-US" dirty="0"/>
              <a:t> </a:t>
            </a:r>
            <a:r>
              <a:rPr lang="en-US" dirty="0" err="1"/>
              <a:t>virsraksts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51FAA-4545-0516-3F1C-22D587E49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15694" y="3956658"/>
            <a:ext cx="3854325" cy="2650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lv-LV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563701-B583-BC16-5FD1-CB3810336805}"/>
              </a:ext>
            </a:extLst>
          </p:cNvPr>
          <p:cNvSpPr txBox="1">
            <a:spLocks/>
          </p:cNvSpPr>
          <p:nvPr userDrawn="1"/>
        </p:nvSpPr>
        <p:spPr>
          <a:xfrm>
            <a:off x="1524000" y="1850231"/>
            <a:ext cx="10412186" cy="130651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4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Virsraksts slaidam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Myriad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Pro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Bold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44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pt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LiepU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zilais</a:t>
            </a:r>
            <a:endParaRPr lang="lv-LV" b="1" dirty="0">
              <a:latin typeface="Myriad Pro" panose="020B050303040309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6545C9-7052-7088-9EB9-C835340E8CE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150003" y="3426613"/>
            <a:ext cx="3845026" cy="525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Objekta</a:t>
            </a:r>
            <a:r>
              <a:rPr lang="en-US" dirty="0"/>
              <a:t> </a:t>
            </a:r>
            <a:r>
              <a:rPr lang="en-US" dirty="0" err="1"/>
              <a:t>virsraksts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D6E0B30-8678-166A-8ED8-3F4C0E66F44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140704" y="3954271"/>
            <a:ext cx="3854325" cy="2650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lv-LV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74E41B1-029F-377C-52FB-EF7632C42A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04325" y="6379286"/>
            <a:ext cx="2732088" cy="4302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GB" dirty="0" err="1"/>
              <a:t>Slaida</a:t>
            </a:r>
            <a:r>
              <a:rPr lang="en-GB" dirty="0"/>
              <a:t> </a:t>
            </a:r>
            <a:r>
              <a:rPr lang="en-GB" dirty="0" err="1"/>
              <a:t>numurs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64776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61AD8-98A6-1EC3-09FE-33C9B8306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3817" y="3139441"/>
            <a:ext cx="4705384" cy="3291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lv-LV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2BEBA5-BD69-B265-BF27-CCBAB169841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360078" y="3139441"/>
            <a:ext cx="4264124" cy="32917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z="2400" dirty="0" err="1">
                <a:latin typeface="+mn-lt"/>
                <a:cs typeface="Arial" panose="020B0604020202020204" pitchFamily="34" charset="0"/>
              </a:rPr>
              <a:t>Apakšteksts</a:t>
            </a:r>
            <a:r>
              <a:rPr lang="lv-LV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+mn-lt"/>
                <a:cs typeface="Arial" panose="020B0604020202020204" pitchFamily="34" charset="0"/>
              </a:rPr>
              <a:t>Calibri</a:t>
            </a:r>
            <a:r>
              <a:rPr lang="lv-LV" sz="2400" dirty="0">
                <a:latin typeface="+mn-lt"/>
                <a:cs typeface="Arial" panose="020B0604020202020204" pitchFamily="34" charset="0"/>
              </a:rPr>
              <a:t> 2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4</a:t>
            </a:r>
            <a:r>
              <a:rPr lang="lv-LV" sz="2400" dirty="0">
                <a:latin typeface="+mn-lt"/>
                <a:cs typeface="Arial" panose="020B0604020202020204" pitchFamily="34" charset="0"/>
              </a:rPr>
              <a:t> melns</a:t>
            </a:r>
            <a:endParaRPr lang="lv-LV" sz="2400" b="1" dirty="0">
              <a:latin typeface="+mn-lt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EC4D7C2-FAA1-7A64-8F5B-7448CBA8A7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4325" y="6379286"/>
            <a:ext cx="2732088" cy="4302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GB" dirty="0" err="1"/>
              <a:t>Slaida</a:t>
            </a:r>
            <a:r>
              <a:rPr lang="en-GB" dirty="0"/>
              <a:t> </a:t>
            </a:r>
            <a:r>
              <a:rPr lang="en-GB" dirty="0" err="1"/>
              <a:t>numurs</a:t>
            </a:r>
            <a:endParaRPr lang="lv-LV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DF54F9-6B23-3A3E-1F71-CE11E9353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078" y="167668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46E"/>
                </a:solidFill>
              </a:defRPr>
            </a:lvl1pPr>
          </a:lstStyle>
          <a:p>
            <a:r>
              <a:rPr lang="en-US" dirty="0" err="1"/>
              <a:t>Virsraksts</a:t>
            </a:r>
            <a:r>
              <a:rPr lang="en-US" dirty="0"/>
              <a:t> </a:t>
            </a:r>
            <a:r>
              <a:rPr lang="en-US" dirty="0" err="1"/>
              <a:t>slaidam</a:t>
            </a:r>
            <a:r>
              <a:rPr lang="en-US" dirty="0"/>
              <a:t> Myriad Pro Bold 44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LiepU</a:t>
            </a:r>
            <a:r>
              <a:rPr lang="en-US" dirty="0"/>
              <a:t> </a:t>
            </a:r>
            <a:r>
              <a:rPr lang="en-US" dirty="0" err="1"/>
              <a:t>zilais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88158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FD9F2-8AE4-D3AC-B76C-5DACFCC68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4660" y="1711193"/>
            <a:ext cx="5528166" cy="4789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0BDBF78F-AC88-359A-D20B-3C5B3F6F3C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4325" y="6379286"/>
            <a:ext cx="2732088" cy="4302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GB" dirty="0" err="1"/>
              <a:t>Slaida</a:t>
            </a:r>
            <a:r>
              <a:rPr lang="en-GB" dirty="0"/>
              <a:t> </a:t>
            </a:r>
            <a:r>
              <a:rPr lang="en-GB" dirty="0" err="1"/>
              <a:t>numurs</a:t>
            </a:r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6C96A-ABE9-985A-91F7-54B44A8BE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7226" y="1711193"/>
            <a:ext cx="4096883" cy="284233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446E"/>
                </a:solidFill>
              </a:defRPr>
            </a:lvl1pPr>
          </a:lstStyle>
          <a:p>
            <a:r>
              <a:rPr lang="en-US" dirty="0" err="1"/>
              <a:t>Virsraksts</a:t>
            </a:r>
            <a:r>
              <a:rPr lang="en-US" dirty="0"/>
              <a:t> </a:t>
            </a:r>
            <a:r>
              <a:rPr lang="en-US" dirty="0" err="1"/>
              <a:t>slaidam</a:t>
            </a:r>
            <a:r>
              <a:rPr lang="en-US" dirty="0"/>
              <a:t> Myriad Pro Bold 44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LiepU</a:t>
            </a:r>
            <a:r>
              <a:rPr lang="en-US" dirty="0"/>
              <a:t> </a:t>
            </a:r>
            <a:r>
              <a:rPr lang="en-US" dirty="0" err="1"/>
              <a:t>zilais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15581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BE406A-3CCB-6135-E391-0282181C3C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60077" y="3098459"/>
            <a:ext cx="10515600" cy="3280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lv-LV" noProof="0" dirty="0" err="1"/>
              <a:t>Apakšteksts</a:t>
            </a:r>
            <a:endParaRPr lang="lv-LV" noProof="0" dirty="0"/>
          </a:p>
          <a:p>
            <a:pPr lvl="1"/>
            <a:r>
              <a:rPr lang="lv-LV" noProof="0" dirty="0"/>
              <a:t>Otrais līmenis</a:t>
            </a:r>
          </a:p>
          <a:p>
            <a:pPr lvl="2"/>
            <a:r>
              <a:rPr lang="lv-LV" noProof="0" dirty="0"/>
              <a:t>Trešais līmenis</a:t>
            </a:r>
          </a:p>
          <a:p>
            <a:pPr lvl="3"/>
            <a:r>
              <a:rPr lang="lv-LV" noProof="0" dirty="0"/>
              <a:t>Ceturtais līmenis</a:t>
            </a:r>
          </a:p>
          <a:p>
            <a:pPr lvl="4"/>
            <a:r>
              <a:rPr lang="lv-LV" noProof="0" dirty="0"/>
              <a:t>Piektais līmenis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B6616978-3C23-F083-2A7E-D977B24F0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4325" y="6379286"/>
            <a:ext cx="2732088" cy="4302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GB" dirty="0" err="1"/>
              <a:t>Slaida</a:t>
            </a:r>
            <a:r>
              <a:rPr lang="en-GB" dirty="0"/>
              <a:t> </a:t>
            </a:r>
            <a:r>
              <a:rPr lang="en-GB" dirty="0" err="1"/>
              <a:t>numurs</a:t>
            </a:r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C5127-AA7B-F912-C7D2-E13E63C317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077" y="166745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46E"/>
                </a:solidFill>
              </a:defRPr>
            </a:lvl1pPr>
          </a:lstStyle>
          <a:p>
            <a:r>
              <a:rPr lang="en-US" dirty="0" err="1"/>
              <a:t>Virsraksts</a:t>
            </a:r>
            <a:r>
              <a:rPr lang="en-US" dirty="0"/>
              <a:t> </a:t>
            </a:r>
            <a:r>
              <a:rPr lang="en-US" dirty="0" err="1"/>
              <a:t>slaidam</a:t>
            </a:r>
            <a:r>
              <a:rPr lang="en-US" dirty="0"/>
              <a:t> Myriad Pro Bold 44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LiepU</a:t>
            </a:r>
            <a:r>
              <a:rPr lang="en-US" dirty="0"/>
              <a:t> </a:t>
            </a:r>
            <a:r>
              <a:rPr lang="en-US" dirty="0" err="1"/>
              <a:t>zilais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1171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zentācijas pirmai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54615D7-7D6E-E981-2F56-4903886FD4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7516" y="0"/>
            <a:ext cx="6234483" cy="6858000"/>
          </a:xfrm>
          <a:prstGeom prst="rect">
            <a:avLst/>
          </a:prstGeom>
        </p:spPr>
        <p:txBody>
          <a:bodyPr/>
          <a:lstStyle/>
          <a:p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EC3B7-C49B-B925-1075-9AFE93F47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429001"/>
            <a:ext cx="8522677" cy="12878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noProof="0" dirty="0"/>
              <a:t>Prezentācijas</a:t>
            </a:r>
            <a:r>
              <a:rPr lang="en-US" dirty="0"/>
              <a:t> </a:t>
            </a:r>
            <a:r>
              <a:rPr lang="lv-LV" noProof="0" dirty="0"/>
              <a:t>virsraksts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5150C39-251C-17F2-7C51-49B1235C50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6917" y="4969850"/>
            <a:ext cx="6235700" cy="8175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schemeClr val="bg1"/>
                </a:solidFill>
                <a:latin typeface="Myriad Pro" panose="020B0503030403020204" pitchFamily="34" charset="0"/>
              </a:rPr>
              <a:t>Grāds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Vārds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Uzvārds</a:t>
            </a:r>
            <a:endParaRPr lang="lv-L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1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9B88D-9F46-FD6B-466A-83D15501B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3265713"/>
            <a:ext cx="10412186" cy="3161281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endParaRPr lang="lv-LV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FF4D3CE-1DE2-A363-CC22-330BDC0B8E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4325" y="6379286"/>
            <a:ext cx="2732088" cy="4302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GB" dirty="0" err="1"/>
              <a:t>Slaida</a:t>
            </a:r>
            <a:r>
              <a:rPr lang="en-GB" dirty="0"/>
              <a:t> </a:t>
            </a:r>
            <a:r>
              <a:rPr lang="en-GB" dirty="0" err="1"/>
              <a:t>numurs</a:t>
            </a:r>
            <a:endParaRPr lang="lv-LV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110F29-B97F-DB6C-EB41-E18B22DDB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3999" y="1708728"/>
            <a:ext cx="10412186" cy="138588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46E"/>
                </a:solidFill>
              </a:defRPr>
            </a:lvl1pPr>
          </a:lstStyle>
          <a:p>
            <a:r>
              <a:rPr lang="en-US" dirty="0" err="1"/>
              <a:t>Virsraksts</a:t>
            </a:r>
            <a:r>
              <a:rPr lang="en-US" dirty="0"/>
              <a:t> </a:t>
            </a:r>
            <a:r>
              <a:rPr lang="en-US" dirty="0" err="1"/>
              <a:t>slaidam</a:t>
            </a:r>
            <a:r>
              <a:rPr lang="en-US" dirty="0"/>
              <a:t> Myriad Pro Bold 44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LiepU</a:t>
            </a:r>
            <a:r>
              <a:rPr lang="en-US" dirty="0"/>
              <a:t> </a:t>
            </a:r>
            <a:r>
              <a:rPr lang="en-US" dirty="0" err="1"/>
              <a:t>zilais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757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CF88-B159-5677-5110-7EBA4CEDD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300" y="3275635"/>
            <a:ext cx="4320084" cy="33315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lv-LV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7C9464-8235-A32D-30E1-D0413461EBF9}"/>
              </a:ext>
            </a:extLst>
          </p:cNvPr>
          <p:cNvSpPr txBox="1">
            <a:spLocks/>
          </p:cNvSpPr>
          <p:nvPr userDrawn="1"/>
        </p:nvSpPr>
        <p:spPr>
          <a:xfrm>
            <a:off x="1524000" y="1850231"/>
            <a:ext cx="10412186" cy="130651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4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baseline="0" dirty="0">
                <a:latin typeface="Myriad Pro" panose="020B0503030403090204" pitchFamily="34" charset="0"/>
                <a:cs typeface="Arial" panose="020B0604020202020204" pitchFamily="34" charset="0"/>
              </a:rPr>
              <a:t>Virsraksts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slaidam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Myriad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Pro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Bold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44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pt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LiepU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zilais</a:t>
            </a:r>
            <a:endParaRPr lang="lv-LV" b="1" dirty="0">
              <a:latin typeface="Myriad Pro" panose="020B050303040309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B39196-5153-55A8-9E31-539A00EE9EF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06710" y="3266954"/>
            <a:ext cx="4320084" cy="33315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lv-LV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802F2536-D232-E7EF-53D9-9D1D9CAB3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4325" y="6379286"/>
            <a:ext cx="2732088" cy="4302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GB" dirty="0" err="1"/>
              <a:t>Slaida</a:t>
            </a:r>
            <a:r>
              <a:rPr lang="en-GB" dirty="0"/>
              <a:t> </a:t>
            </a:r>
            <a:r>
              <a:rPr lang="en-GB" dirty="0" err="1"/>
              <a:t>numurs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0385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D83A3-5C82-4F41-EE26-6279FE997E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15694" y="3426613"/>
            <a:ext cx="3845026" cy="525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Objekta</a:t>
            </a:r>
            <a:r>
              <a:rPr lang="en-US" dirty="0"/>
              <a:t> </a:t>
            </a:r>
            <a:r>
              <a:rPr lang="en-US" dirty="0" err="1"/>
              <a:t>virsraksts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51FAA-4545-0516-3F1C-22D587E49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15694" y="3956658"/>
            <a:ext cx="3854325" cy="2650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lv-LV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563701-B583-BC16-5FD1-CB3810336805}"/>
              </a:ext>
            </a:extLst>
          </p:cNvPr>
          <p:cNvSpPr txBox="1">
            <a:spLocks/>
          </p:cNvSpPr>
          <p:nvPr userDrawn="1"/>
        </p:nvSpPr>
        <p:spPr>
          <a:xfrm>
            <a:off x="1524000" y="1850231"/>
            <a:ext cx="10412186" cy="130651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4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Virsraksts slaidam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Myriad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Pro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Bold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44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pt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</a:t>
            </a:r>
            <a:r>
              <a:rPr lang="lv-LV" b="1" dirty="0" err="1">
                <a:latin typeface="Myriad Pro" panose="020B0503030403090204" pitchFamily="34" charset="0"/>
                <a:cs typeface="Arial" panose="020B0604020202020204" pitchFamily="34" charset="0"/>
              </a:rPr>
              <a:t>LiepU</a:t>
            </a:r>
            <a:r>
              <a:rPr lang="lv-LV" b="1" dirty="0">
                <a:latin typeface="Myriad Pro" panose="020B0503030403090204" pitchFamily="34" charset="0"/>
                <a:cs typeface="Arial" panose="020B0604020202020204" pitchFamily="34" charset="0"/>
              </a:rPr>
              <a:t> zilais</a:t>
            </a:r>
            <a:endParaRPr lang="lv-LV" b="1" dirty="0">
              <a:latin typeface="Myriad Pro" panose="020B050303040309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6545C9-7052-7088-9EB9-C835340E8CE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150003" y="3426613"/>
            <a:ext cx="3845026" cy="525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Objekta</a:t>
            </a:r>
            <a:r>
              <a:rPr lang="en-US" dirty="0"/>
              <a:t> </a:t>
            </a:r>
            <a:r>
              <a:rPr lang="en-US" dirty="0" err="1"/>
              <a:t>virsraksts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D6E0B30-8678-166A-8ED8-3F4C0E66F44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140704" y="3954271"/>
            <a:ext cx="3854325" cy="2650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lv-LV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F71023DD-D0D0-89EA-7F5D-3B117D3833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04325" y="6379286"/>
            <a:ext cx="2732088" cy="4302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GB" dirty="0" err="1"/>
              <a:t>Slaida</a:t>
            </a:r>
            <a:r>
              <a:rPr lang="en-GB" dirty="0"/>
              <a:t> </a:t>
            </a:r>
            <a:r>
              <a:rPr lang="en-GB" dirty="0" err="1"/>
              <a:t>numurs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603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61AD8-98A6-1EC3-09FE-33C9B8306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3817" y="3139441"/>
            <a:ext cx="4705384" cy="3291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lv-LV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2BEBA5-BD69-B265-BF27-CCBAB169841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360078" y="3139441"/>
            <a:ext cx="4264124" cy="32917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z="2400" dirty="0" err="1">
                <a:latin typeface="+mn-lt"/>
                <a:cs typeface="Arial" panose="020B0604020202020204" pitchFamily="34" charset="0"/>
              </a:rPr>
              <a:t>Apakšteksts</a:t>
            </a:r>
            <a:r>
              <a:rPr lang="lv-LV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+mn-lt"/>
                <a:cs typeface="Arial" panose="020B0604020202020204" pitchFamily="34" charset="0"/>
              </a:rPr>
              <a:t>Calibri</a:t>
            </a:r>
            <a:r>
              <a:rPr lang="lv-LV" sz="2400" dirty="0">
                <a:latin typeface="+mn-lt"/>
                <a:cs typeface="Arial" panose="020B0604020202020204" pitchFamily="34" charset="0"/>
              </a:rPr>
              <a:t> 2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4</a:t>
            </a:r>
            <a:r>
              <a:rPr lang="lv-LV" sz="2400" dirty="0">
                <a:latin typeface="+mn-lt"/>
                <a:cs typeface="Arial" panose="020B0604020202020204" pitchFamily="34" charset="0"/>
              </a:rPr>
              <a:t> melns</a:t>
            </a:r>
            <a:endParaRPr lang="lv-LV" sz="2400" b="1" dirty="0">
              <a:latin typeface="+mn-lt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6D229710-ABEA-F7FD-09E2-2BE32FE396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4325" y="6379286"/>
            <a:ext cx="2732088" cy="4302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GB" dirty="0" err="1"/>
              <a:t>Slaida</a:t>
            </a:r>
            <a:r>
              <a:rPr lang="en-GB" dirty="0"/>
              <a:t> </a:t>
            </a:r>
            <a:r>
              <a:rPr lang="en-GB" dirty="0" err="1"/>
              <a:t>numurs</a:t>
            </a:r>
            <a:endParaRPr lang="lv-LV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54BEC1-168F-6228-5C8C-021D8E221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078" y="16859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46E"/>
                </a:solidFill>
              </a:defRPr>
            </a:lvl1pPr>
          </a:lstStyle>
          <a:p>
            <a:r>
              <a:rPr lang="en-US" dirty="0" err="1"/>
              <a:t>Virsraksts</a:t>
            </a:r>
            <a:r>
              <a:rPr lang="en-US" dirty="0"/>
              <a:t> </a:t>
            </a:r>
            <a:r>
              <a:rPr lang="en-US" dirty="0" err="1"/>
              <a:t>slaidam</a:t>
            </a:r>
            <a:r>
              <a:rPr lang="en-US" dirty="0"/>
              <a:t> Myriad Pro Bold 44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LiepU</a:t>
            </a:r>
            <a:r>
              <a:rPr lang="en-US" dirty="0"/>
              <a:t> </a:t>
            </a:r>
            <a:r>
              <a:rPr lang="en-US" dirty="0" err="1"/>
              <a:t>zilais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4449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FD9F2-8AE4-D3AC-B76C-5DACFCC68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4660" y="1711193"/>
            <a:ext cx="5528166" cy="4789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D7D2CBE-1572-62FD-F264-34072798D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4325" y="6379286"/>
            <a:ext cx="2732088" cy="4302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GB" dirty="0" err="1"/>
              <a:t>Slaida</a:t>
            </a:r>
            <a:r>
              <a:rPr lang="en-GB" dirty="0"/>
              <a:t> </a:t>
            </a:r>
            <a:r>
              <a:rPr lang="en-GB" dirty="0" err="1"/>
              <a:t>numurs</a:t>
            </a:r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4E6B3-76DB-2AD7-621A-53A418AD5E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7226" y="1711193"/>
            <a:ext cx="4370115" cy="27961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46E"/>
                </a:solidFill>
              </a:defRPr>
            </a:lvl1pPr>
          </a:lstStyle>
          <a:p>
            <a:r>
              <a:rPr lang="en-US" dirty="0" err="1"/>
              <a:t>Virsraksts</a:t>
            </a:r>
            <a:r>
              <a:rPr lang="en-US" dirty="0"/>
              <a:t> </a:t>
            </a:r>
            <a:r>
              <a:rPr lang="en-US" dirty="0" err="1"/>
              <a:t>slaidam</a:t>
            </a:r>
            <a:r>
              <a:rPr lang="en-US" dirty="0"/>
              <a:t> Myriad Pro Bold 44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LiepU</a:t>
            </a:r>
            <a:r>
              <a:rPr lang="en-US" dirty="0"/>
              <a:t> </a:t>
            </a:r>
            <a:r>
              <a:rPr lang="en-US" dirty="0" err="1"/>
              <a:t>zilais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2667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BE406A-3CCB-6135-E391-0282181C3C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60077" y="3098459"/>
            <a:ext cx="10576336" cy="3280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lv-LV" noProof="0" dirty="0" err="1"/>
              <a:t>Apakšteksts</a:t>
            </a:r>
            <a:endParaRPr lang="lv-LV" noProof="0" dirty="0"/>
          </a:p>
          <a:p>
            <a:pPr lvl="1"/>
            <a:r>
              <a:rPr lang="lv-LV" noProof="0" dirty="0"/>
              <a:t>Otrais līmenis</a:t>
            </a:r>
          </a:p>
          <a:p>
            <a:pPr lvl="2"/>
            <a:r>
              <a:rPr lang="lv-LV" noProof="0" dirty="0"/>
              <a:t>Trešais līmenis</a:t>
            </a:r>
          </a:p>
          <a:p>
            <a:pPr lvl="3"/>
            <a:r>
              <a:rPr lang="lv-LV" noProof="0" dirty="0"/>
              <a:t>Ceturtais līmenis</a:t>
            </a:r>
          </a:p>
          <a:p>
            <a:pPr lvl="4"/>
            <a:r>
              <a:rPr lang="lv-LV" noProof="0" dirty="0"/>
              <a:t>Piektais līmenis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039CBE88-751D-EF34-57CD-58D3D09781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4325" y="6379286"/>
            <a:ext cx="2732088" cy="4302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GB" dirty="0" err="1"/>
              <a:t>Slaida</a:t>
            </a:r>
            <a:r>
              <a:rPr lang="en-GB" dirty="0"/>
              <a:t> </a:t>
            </a:r>
            <a:r>
              <a:rPr lang="en-GB" dirty="0" err="1"/>
              <a:t>numurs</a:t>
            </a:r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6F46FE-10C5-46A5-8150-78AC93B8A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077" y="1648980"/>
            <a:ext cx="1057633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46E"/>
                </a:solidFill>
              </a:defRPr>
            </a:lvl1pPr>
          </a:lstStyle>
          <a:p>
            <a:r>
              <a:rPr lang="en-US" dirty="0" err="1"/>
              <a:t>Virsraksts</a:t>
            </a:r>
            <a:r>
              <a:rPr lang="en-US" dirty="0"/>
              <a:t> </a:t>
            </a:r>
            <a:r>
              <a:rPr lang="en-US" dirty="0" err="1"/>
              <a:t>slaidam</a:t>
            </a:r>
            <a:r>
              <a:rPr lang="en-US" dirty="0"/>
              <a:t> Myriad Pro Bold 44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LiepU</a:t>
            </a:r>
            <a:r>
              <a:rPr lang="en-US" dirty="0"/>
              <a:t> </a:t>
            </a:r>
            <a:r>
              <a:rPr lang="en-US" dirty="0" err="1"/>
              <a:t>zilais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5575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B8BD2B2-78A3-EB13-823A-EC78E8F791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391693"/>
            <a:ext cx="1041218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z="2400" dirty="0" err="1">
                <a:latin typeface="+mn-lt"/>
                <a:cs typeface="Arial" panose="020B0604020202020204" pitchFamily="34" charset="0"/>
              </a:rPr>
              <a:t>Apakšteksts</a:t>
            </a:r>
            <a:r>
              <a:rPr lang="lv-LV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+mn-lt"/>
                <a:cs typeface="Arial" panose="020B0604020202020204" pitchFamily="34" charset="0"/>
              </a:rPr>
              <a:t>Calibri</a:t>
            </a:r>
            <a:r>
              <a:rPr lang="lv-LV" sz="2400" dirty="0">
                <a:latin typeface="+mn-lt"/>
                <a:cs typeface="Arial" panose="020B0604020202020204" pitchFamily="34" charset="0"/>
              </a:rPr>
              <a:t> 2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4</a:t>
            </a:r>
            <a:r>
              <a:rPr lang="lv-LV" sz="2400" dirty="0">
                <a:latin typeface="+mn-lt"/>
                <a:cs typeface="Arial" panose="020B0604020202020204" pitchFamily="34" charset="0"/>
              </a:rPr>
              <a:t> melns</a:t>
            </a:r>
            <a:endParaRPr lang="lv-LV" sz="2400" b="1" dirty="0"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BA15CD-7779-AA54-6DA7-C90D838DA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5209" y="6270104"/>
            <a:ext cx="2720975" cy="4794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GB" dirty="0" err="1"/>
              <a:t>Slaida</a:t>
            </a:r>
            <a:r>
              <a:rPr lang="en-GB" dirty="0"/>
              <a:t> </a:t>
            </a:r>
            <a:r>
              <a:rPr lang="en-GB" dirty="0" err="1"/>
              <a:t>numurs</a:t>
            </a:r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0D262-B2EB-DAAB-AEF4-71F9D1D36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3999" y="185217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46E"/>
                </a:solidFill>
                <a:latin typeface="Myriad Pro "/>
              </a:defRPr>
            </a:lvl1pPr>
          </a:lstStyle>
          <a:p>
            <a:r>
              <a:rPr lang="en-US" dirty="0" err="1"/>
              <a:t>Virsraksts</a:t>
            </a:r>
            <a:r>
              <a:rPr lang="en-US" dirty="0"/>
              <a:t> </a:t>
            </a:r>
            <a:r>
              <a:rPr lang="en-US" dirty="0" err="1"/>
              <a:t>slaidam</a:t>
            </a:r>
            <a:r>
              <a:rPr lang="en-US" dirty="0"/>
              <a:t> Myriad Pro Bold 44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LiepU</a:t>
            </a:r>
            <a:r>
              <a:rPr lang="en-US" dirty="0"/>
              <a:t> </a:t>
            </a:r>
            <a:r>
              <a:rPr lang="en-US" dirty="0" err="1"/>
              <a:t>zilais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289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9B88D-9F46-FD6B-466A-83D15501B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3265713"/>
            <a:ext cx="10412186" cy="3161281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endParaRPr lang="lv-LV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A45594-9886-3002-F30A-02775AD58C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4325" y="6379286"/>
            <a:ext cx="2732088" cy="4302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GB" dirty="0" err="1"/>
              <a:t>Slaida</a:t>
            </a:r>
            <a:r>
              <a:rPr lang="en-GB" dirty="0"/>
              <a:t> </a:t>
            </a:r>
            <a:r>
              <a:rPr lang="en-GB" dirty="0" err="1"/>
              <a:t>numurs</a:t>
            </a:r>
            <a:endParaRPr lang="lv-LV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173C73-E9CB-8AB6-ABD5-D80C720B7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3999" y="175057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46E"/>
                </a:solidFill>
              </a:defRPr>
            </a:lvl1pPr>
          </a:lstStyle>
          <a:p>
            <a:r>
              <a:rPr lang="en-US" dirty="0" err="1"/>
              <a:t>Virsraksts</a:t>
            </a:r>
            <a:r>
              <a:rPr lang="en-US" dirty="0"/>
              <a:t> </a:t>
            </a:r>
            <a:r>
              <a:rPr lang="en-US" dirty="0" err="1"/>
              <a:t>slaidam</a:t>
            </a:r>
            <a:r>
              <a:rPr lang="en-US" dirty="0"/>
              <a:t> Myriad Pro Bold 44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LiepU</a:t>
            </a:r>
            <a:r>
              <a:rPr lang="en-US" dirty="0"/>
              <a:t> </a:t>
            </a:r>
            <a:r>
              <a:rPr lang="en-US" dirty="0" err="1"/>
              <a:t>zilais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5093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 3">
            <a:extLst>
              <a:ext uri="{FF2B5EF4-FFF2-40B4-BE49-F238E27FC236}">
                <a16:creationId xmlns:a16="http://schemas.microsoft.com/office/drawing/2014/main" id="{6575C7FD-00B1-D042-77B6-A1F559F1F9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C8CA">
              <a:alpha val="3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Taisnstūris 14">
            <a:extLst>
              <a:ext uri="{FF2B5EF4-FFF2-40B4-BE49-F238E27FC236}">
                <a16:creationId xmlns:a16="http://schemas.microsoft.com/office/drawing/2014/main" id="{9569ABA0-A599-FAD3-5956-611D013361A0}"/>
              </a:ext>
            </a:extLst>
          </p:cNvPr>
          <p:cNvSpPr/>
          <p:nvPr userDrawn="1"/>
        </p:nvSpPr>
        <p:spPr>
          <a:xfrm>
            <a:off x="0" y="1585729"/>
            <a:ext cx="1190625" cy="5269467"/>
          </a:xfrm>
          <a:prstGeom prst="rect">
            <a:avLst/>
          </a:prstGeom>
          <a:solidFill>
            <a:srgbClr val="004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aisnstūris 18">
            <a:extLst>
              <a:ext uri="{FF2B5EF4-FFF2-40B4-BE49-F238E27FC236}">
                <a16:creationId xmlns:a16="http://schemas.microsoft.com/office/drawing/2014/main" id="{329FF118-B5F7-95F8-194C-CF383582C79F}"/>
              </a:ext>
            </a:extLst>
          </p:cNvPr>
          <p:cNvSpPr/>
          <p:nvPr userDrawn="1"/>
        </p:nvSpPr>
        <p:spPr>
          <a:xfrm flipV="1">
            <a:off x="1670181" y="1542498"/>
            <a:ext cx="1377819" cy="45719"/>
          </a:xfrm>
          <a:prstGeom prst="rect">
            <a:avLst/>
          </a:prstGeom>
          <a:solidFill>
            <a:srgbClr val="004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" name="Attēls 6">
            <a:extLst>
              <a:ext uri="{FF2B5EF4-FFF2-40B4-BE49-F238E27FC236}">
                <a16:creationId xmlns:a16="http://schemas.microsoft.com/office/drawing/2014/main" id="{4235EBA5-F494-99E4-7F31-2091A7AF7C2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6" y="415084"/>
            <a:ext cx="2986856" cy="75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9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 3">
            <a:extLst>
              <a:ext uri="{FF2B5EF4-FFF2-40B4-BE49-F238E27FC236}">
                <a16:creationId xmlns:a16="http://schemas.microsoft.com/office/drawing/2014/main" id="{6575C7FD-00B1-D042-77B6-A1F559F1F9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C8CA">
              <a:alpha val="3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Taisnstūris 14">
            <a:extLst>
              <a:ext uri="{FF2B5EF4-FFF2-40B4-BE49-F238E27FC236}">
                <a16:creationId xmlns:a16="http://schemas.microsoft.com/office/drawing/2014/main" id="{9569ABA0-A599-FAD3-5956-611D013361A0}"/>
              </a:ext>
            </a:extLst>
          </p:cNvPr>
          <p:cNvSpPr/>
          <p:nvPr userDrawn="1"/>
        </p:nvSpPr>
        <p:spPr>
          <a:xfrm>
            <a:off x="0" y="1585729"/>
            <a:ext cx="1190625" cy="5269467"/>
          </a:xfrm>
          <a:prstGeom prst="rect">
            <a:avLst/>
          </a:prstGeom>
          <a:solidFill>
            <a:srgbClr val="004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aisnstūris 18">
            <a:extLst>
              <a:ext uri="{FF2B5EF4-FFF2-40B4-BE49-F238E27FC236}">
                <a16:creationId xmlns:a16="http://schemas.microsoft.com/office/drawing/2014/main" id="{329FF118-B5F7-95F8-194C-CF383582C79F}"/>
              </a:ext>
            </a:extLst>
          </p:cNvPr>
          <p:cNvSpPr/>
          <p:nvPr userDrawn="1"/>
        </p:nvSpPr>
        <p:spPr>
          <a:xfrm flipV="1">
            <a:off x="1670181" y="1542498"/>
            <a:ext cx="1377819" cy="45719"/>
          </a:xfrm>
          <a:prstGeom prst="rect">
            <a:avLst/>
          </a:prstGeom>
          <a:solidFill>
            <a:srgbClr val="004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90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 9">
            <a:extLst>
              <a:ext uri="{FF2B5EF4-FFF2-40B4-BE49-F238E27FC236}">
                <a16:creationId xmlns:a16="http://schemas.microsoft.com/office/drawing/2014/main" id="{95DF12C4-0E9D-A979-56FA-E365DC466909}"/>
              </a:ext>
            </a:extLst>
          </p:cNvPr>
          <p:cNvSpPr/>
          <p:nvPr userDrawn="1"/>
        </p:nvSpPr>
        <p:spPr>
          <a:xfrm>
            <a:off x="1" y="-2805"/>
            <a:ext cx="12192000" cy="6858000"/>
          </a:xfrm>
          <a:prstGeom prst="rect">
            <a:avLst/>
          </a:prstGeom>
          <a:solidFill>
            <a:srgbClr val="C7C8CA">
              <a:alpha val="3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aisnstūris 1">
            <a:extLst>
              <a:ext uri="{FF2B5EF4-FFF2-40B4-BE49-F238E27FC236}">
                <a16:creationId xmlns:a16="http://schemas.microsoft.com/office/drawing/2014/main" id="{78499559-22F5-217C-6FB3-EE6E0D07879C}"/>
              </a:ext>
            </a:extLst>
          </p:cNvPr>
          <p:cNvSpPr/>
          <p:nvPr userDrawn="1"/>
        </p:nvSpPr>
        <p:spPr>
          <a:xfrm>
            <a:off x="0" y="2095018"/>
            <a:ext cx="1190625" cy="4760177"/>
          </a:xfrm>
          <a:prstGeom prst="rect">
            <a:avLst/>
          </a:prstGeom>
          <a:solidFill>
            <a:srgbClr val="004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708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lv-LV"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43FB841-C2F6-5B5F-7D34-6802B21716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9" r="19699"/>
          <a:stretch>
            <a:fillRect/>
          </a:stretch>
        </p:blipFill>
        <p:spPr/>
      </p:pic>
      <p:sp>
        <p:nvSpPr>
          <p:cNvPr id="5" name="Taisnstūris 8">
            <a:extLst>
              <a:ext uri="{FF2B5EF4-FFF2-40B4-BE49-F238E27FC236}">
                <a16:creationId xmlns:a16="http://schemas.microsoft.com/office/drawing/2014/main" id="{635DA9AC-13A8-3F5F-EE3A-BD4A863E220D}"/>
              </a:ext>
            </a:extLst>
          </p:cNvPr>
          <p:cNvSpPr/>
          <p:nvPr/>
        </p:nvSpPr>
        <p:spPr>
          <a:xfrm>
            <a:off x="1507410" y="3253740"/>
            <a:ext cx="8691667" cy="2651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DFEE9-FAD3-ABC0-77A8-7F345DFA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aisnstūris 8">
            <a:extLst>
              <a:ext uri="{FF2B5EF4-FFF2-40B4-BE49-F238E27FC236}">
                <a16:creationId xmlns:a16="http://schemas.microsoft.com/office/drawing/2014/main" id="{46CC5801-33BA-4157-3ADD-0DB30198CF2A}"/>
              </a:ext>
            </a:extLst>
          </p:cNvPr>
          <p:cNvSpPr/>
          <p:nvPr/>
        </p:nvSpPr>
        <p:spPr>
          <a:xfrm>
            <a:off x="3738880" y="4892086"/>
            <a:ext cx="6460197" cy="1013414"/>
          </a:xfrm>
          <a:prstGeom prst="rect">
            <a:avLst/>
          </a:prstGeom>
          <a:solidFill>
            <a:srgbClr val="00446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3EBCB-E20F-FCCB-6C54-CF917F84D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6917" y="4969850"/>
            <a:ext cx="5232160" cy="817562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7" name="Attēls 5">
            <a:extLst>
              <a:ext uri="{FF2B5EF4-FFF2-40B4-BE49-F238E27FC236}">
                <a16:creationId xmlns:a16="http://schemas.microsoft.com/office/drawing/2014/main" id="{7CA7B86C-0BC8-7D7B-B1EC-1A6CCB17E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1" y="519592"/>
            <a:ext cx="3980826" cy="100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0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F70C17-91F5-5F79-4DD7-AE5ECF32A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C0054-7AAD-04AA-B9C3-E775D932E1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0893C0-1DC8-F5FD-895B-DD88FDA6F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7999909"/>
      </p:ext>
    </p:extLst>
  </p:cSld>
  <p:clrMapOvr>
    <a:masterClrMapping/>
  </p:clrMapOvr>
</p:sld>
</file>

<file path=ppt/theme/theme1.xml><?xml version="1.0" encoding="utf-8"?>
<a:theme xmlns:a="http://schemas.openxmlformats.org/drawingml/2006/main" name="Slaidi ar logo">
  <a:themeElements>
    <a:clrScheme name="Custom 2">
      <a:dk1>
        <a:srgbClr val="000000"/>
      </a:dk1>
      <a:lt1>
        <a:srgbClr val="FFFFFF"/>
      </a:lt1>
      <a:dk2>
        <a:srgbClr val="00446E"/>
      </a:dk2>
      <a:lt2>
        <a:srgbClr val="FFFFFF"/>
      </a:lt2>
      <a:accent1>
        <a:srgbClr val="00446E"/>
      </a:accent1>
      <a:accent2>
        <a:srgbClr val="FFFFFF"/>
      </a:accent2>
      <a:accent3>
        <a:srgbClr val="7F7F7F"/>
      </a:accent3>
      <a:accent4>
        <a:srgbClr val="BFBFBF"/>
      </a:accent4>
      <a:accent5>
        <a:srgbClr val="000000"/>
      </a:accent5>
      <a:accent6>
        <a:srgbClr val="595959"/>
      </a:accent6>
      <a:hlink>
        <a:srgbClr val="0563C1"/>
      </a:hlink>
      <a:folHlink>
        <a:srgbClr val="000000"/>
      </a:folHlink>
    </a:clrScheme>
    <a:fontScheme name="Custom 2">
      <a:majorFont>
        <a:latin typeface="Myriad Pro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idi bez logo">
  <a:themeElements>
    <a:clrScheme name="Custom 1">
      <a:dk1>
        <a:srgbClr val="000000"/>
      </a:dk1>
      <a:lt1>
        <a:srgbClr val="FFFFFF"/>
      </a:lt1>
      <a:dk2>
        <a:srgbClr val="00446E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Myriad Pro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irmais slaids">
  <a:themeElements>
    <a:clrScheme name="Custom 1">
      <a:dk1>
        <a:srgbClr val="000000"/>
      </a:dk1>
      <a:lt1>
        <a:srgbClr val="FFFFFF"/>
      </a:lt1>
      <a:dk2>
        <a:srgbClr val="00446E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yriad Pro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Myriad Pro</vt:lpstr>
      <vt:lpstr>Myriad Pro </vt:lpstr>
      <vt:lpstr>Myriad Pro Black</vt:lpstr>
      <vt:lpstr>Myriad Pro Bold</vt:lpstr>
      <vt:lpstr>Slaidi ar logo</vt:lpstr>
      <vt:lpstr>Slaidi bez logo</vt:lpstr>
      <vt:lpstr>Pirmais slaids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Ieva Maisiņa</dc:creator>
  <cp:lastModifiedBy>Ieva Maisiņa</cp:lastModifiedBy>
  <cp:revision>9</cp:revision>
  <dcterms:created xsi:type="dcterms:W3CDTF">2022-11-15T10:43:20Z</dcterms:created>
  <dcterms:modified xsi:type="dcterms:W3CDTF">2022-12-12T11:38:40Z</dcterms:modified>
</cp:coreProperties>
</file>